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8"/>
    <p:restoredTop sz="94697"/>
  </p:normalViewPr>
  <p:slideViewPr>
    <p:cSldViewPr snapToGrid="0" snapToObjects="1"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26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57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4376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50123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22313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54545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3160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741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205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2584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76048781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85990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786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1970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72034184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7882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39801-480B-354A-A5A3-0A39584F42AB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98A125-501C-8C45-960A-4918042FE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424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4852" y="0"/>
            <a:ext cx="11722308" cy="2220289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chemeClr val="tx1"/>
                </a:solidFill>
              </a:rPr>
              <a:t>ГБУ «РЦ «Черноморец»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3540" y="1697376"/>
            <a:ext cx="10684933" cy="1615449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Адрес: </a:t>
            </a:r>
            <a:r>
              <a:rPr lang="ru-RU" sz="3200" b="1" dirty="0" err="1" smtClean="0">
                <a:solidFill>
                  <a:schemeClr val="tx1"/>
                </a:solidFill>
              </a:rPr>
              <a:t>г.Казань</a:t>
            </a:r>
            <a:r>
              <a:rPr lang="ru-RU" sz="3200" b="1" dirty="0" smtClean="0">
                <a:solidFill>
                  <a:schemeClr val="tx1"/>
                </a:solidFill>
              </a:rPr>
              <a:t>, </a:t>
            </a:r>
            <a:r>
              <a:rPr lang="ru-RU" sz="3200" b="1" dirty="0" err="1" smtClean="0">
                <a:solidFill>
                  <a:schemeClr val="tx1"/>
                </a:solidFill>
              </a:rPr>
              <a:t>ул.Бурхана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Шахиди</a:t>
            </a:r>
            <a:r>
              <a:rPr lang="ru-RU" sz="3200" b="1" dirty="0" smtClean="0">
                <a:solidFill>
                  <a:schemeClr val="tx1"/>
                </a:solidFill>
              </a:rPr>
              <a:t>, д.17 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(ТЦ «Модная семья»)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Контактные телефоны: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8 (843) 292-69-63, 292-69-80, 292-29-19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Сайт: </a:t>
            </a:r>
            <a:r>
              <a:rPr lang="en-US" sz="3200" b="1" dirty="0" smtClean="0">
                <a:solidFill>
                  <a:schemeClr val="tx1"/>
                </a:solidFill>
              </a:rPr>
              <a:t>ok-</a:t>
            </a:r>
            <a:r>
              <a:rPr lang="en-US" sz="3200" b="1" dirty="0" err="1" smtClean="0">
                <a:solidFill>
                  <a:schemeClr val="tx1"/>
                </a:solidFill>
              </a:rPr>
              <a:t>chernomorec.ru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Instagram: </a:t>
            </a:r>
            <a:r>
              <a:rPr lang="en-US" sz="3200" b="1" dirty="0" err="1" smtClean="0">
                <a:solidFill>
                  <a:schemeClr val="tx1"/>
                </a:solidFill>
              </a:rPr>
              <a:t>okchernomorec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3200" b="1" dirty="0" err="1" smtClean="0">
                <a:solidFill>
                  <a:schemeClr val="tx1"/>
                </a:solidFill>
              </a:rPr>
              <a:t>Вконтакте</a:t>
            </a:r>
            <a:r>
              <a:rPr lang="ru-RU" sz="3200" b="1" dirty="0" smtClean="0">
                <a:solidFill>
                  <a:schemeClr val="tx1"/>
                </a:solidFill>
              </a:rPr>
              <a:t>: </a:t>
            </a:r>
            <a:r>
              <a:rPr lang="en-US" sz="3200" b="1" dirty="0" err="1" smtClean="0">
                <a:solidFill>
                  <a:schemeClr val="tx1"/>
                </a:solidFill>
              </a:rPr>
              <a:t>vk.com</a:t>
            </a:r>
            <a:r>
              <a:rPr lang="en-US" sz="3200" b="1" dirty="0" smtClean="0">
                <a:solidFill>
                  <a:schemeClr val="tx1"/>
                </a:solidFill>
              </a:rPr>
              <a:t>/</a:t>
            </a:r>
            <a:r>
              <a:rPr lang="en-US" sz="3200" b="1" dirty="0" err="1" smtClean="0">
                <a:solidFill>
                  <a:schemeClr val="tx1"/>
                </a:solidFill>
              </a:rPr>
              <a:t>clubokchernomorec</a:t>
            </a:r>
            <a:endParaRPr lang="ru-RU" sz="32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Электронная почта: 2939052</a:t>
            </a:r>
            <a:r>
              <a:rPr lang="en-US" sz="3200" b="1" dirty="0" smtClean="0">
                <a:solidFill>
                  <a:schemeClr val="tx1"/>
                </a:solidFill>
              </a:rPr>
              <a:t>@</a:t>
            </a:r>
            <a:r>
              <a:rPr lang="en-US" sz="3200" b="1" dirty="0" err="1" smtClean="0">
                <a:solidFill>
                  <a:schemeClr val="tx1"/>
                </a:solidFill>
              </a:rPr>
              <a:t>mail.ru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5917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812" y="240714"/>
            <a:ext cx="11190849" cy="1025378"/>
          </a:xfrm>
        </p:spPr>
        <p:txBody>
          <a:bodyPr>
            <a:normAutofit/>
          </a:bodyPr>
          <a:lstStyle/>
          <a:p>
            <a:r>
              <a:rPr lang="ru-RU" b="1" dirty="0" smtClean="0"/>
              <a:t>Ориентировочные цены и сроки лагерных смен: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812" y="1266092"/>
            <a:ext cx="12023188" cy="5036234"/>
          </a:xfrm>
        </p:spPr>
        <p:txBody>
          <a:bodyPr numCol="2">
            <a:normAutofit/>
          </a:bodyPr>
          <a:lstStyle/>
          <a:p>
            <a:pPr>
              <a:buNone/>
            </a:pPr>
            <a:r>
              <a:rPr lang="ru-RU" b="1" dirty="0" smtClean="0"/>
              <a:t>«</a:t>
            </a:r>
            <a:r>
              <a:rPr lang="ru-RU" b="1" dirty="0" err="1" smtClean="0"/>
              <a:t>Приазовец</a:t>
            </a:r>
            <a:r>
              <a:rPr lang="ru-RU" b="1" dirty="0" smtClean="0"/>
              <a:t>»: </a:t>
            </a:r>
          </a:p>
          <a:p>
            <a:r>
              <a:rPr lang="ru-RU" b="1" dirty="0" smtClean="0"/>
              <a:t>1 смена: 6 июня </a:t>
            </a:r>
            <a:r>
              <a:rPr lang="mr-IN" b="1" dirty="0" smtClean="0"/>
              <a:t>–</a:t>
            </a:r>
            <a:r>
              <a:rPr lang="ru-RU" b="1" dirty="0" smtClean="0"/>
              <a:t> 24 июня (27 500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2 смена: 20 июня </a:t>
            </a:r>
            <a:r>
              <a:rPr lang="mr-IN" b="1" dirty="0" smtClean="0"/>
              <a:t>–</a:t>
            </a:r>
            <a:r>
              <a:rPr lang="ru-RU" b="1" dirty="0" smtClean="0"/>
              <a:t> 10 июля (29 200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3 смена: 08 июля </a:t>
            </a:r>
            <a:r>
              <a:rPr lang="mr-IN" b="1" dirty="0" smtClean="0"/>
              <a:t>–</a:t>
            </a:r>
            <a:r>
              <a:rPr lang="ru-RU" b="1" dirty="0" smtClean="0"/>
              <a:t> 28 июля (29 200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4 смена: 26 июля - 16 августа (30 100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5 смена: 14 августа </a:t>
            </a:r>
            <a:r>
              <a:rPr lang="mr-IN" b="1" dirty="0" smtClean="0"/>
              <a:t>–</a:t>
            </a:r>
            <a:r>
              <a:rPr lang="ru-RU" b="1" dirty="0" smtClean="0"/>
              <a:t> 30 августа (25 800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6 смена: 26 августа – 12 сентября (26 700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«Витязево»:</a:t>
            </a:r>
          </a:p>
          <a:p>
            <a:r>
              <a:rPr lang="ru-RU" b="1" dirty="0" smtClean="0"/>
              <a:t>1 </a:t>
            </a:r>
            <a:r>
              <a:rPr lang="ru-RU" b="1" dirty="0"/>
              <a:t>смена: 6 июня </a:t>
            </a:r>
            <a:r>
              <a:rPr lang="mr-IN" b="1" dirty="0"/>
              <a:t>–</a:t>
            </a:r>
            <a:r>
              <a:rPr lang="ru-RU" b="1" dirty="0"/>
              <a:t> 24 июня (27 500 </a:t>
            </a:r>
            <a:r>
              <a:rPr lang="ru-RU" b="1" dirty="0" err="1"/>
              <a:t>руб</a:t>
            </a:r>
            <a:r>
              <a:rPr lang="ru-RU" b="1" dirty="0"/>
              <a:t>)</a:t>
            </a:r>
          </a:p>
          <a:p>
            <a:r>
              <a:rPr lang="ru-RU" b="1" dirty="0"/>
              <a:t>2 смена: </a:t>
            </a:r>
            <a:r>
              <a:rPr lang="ru-RU" b="1" dirty="0" smtClean="0"/>
              <a:t>19 </a:t>
            </a:r>
            <a:r>
              <a:rPr lang="ru-RU" b="1" dirty="0"/>
              <a:t>июня </a:t>
            </a:r>
            <a:r>
              <a:rPr lang="mr-IN" b="1" dirty="0"/>
              <a:t>–</a:t>
            </a:r>
            <a:r>
              <a:rPr lang="ru-RU" b="1" dirty="0"/>
              <a:t> 10 июля </a:t>
            </a:r>
            <a:r>
              <a:rPr lang="ru-RU" b="1" dirty="0" smtClean="0"/>
              <a:t>(30 100 </a:t>
            </a:r>
            <a:r>
              <a:rPr lang="ru-RU" b="1" dirty="0" err="1"/>
              <a:t>руб</a:t>
            </a:r>
            <a:r>
              <a:rPr lang="ru-RU" b="1" dirty="0"/>
              <a:t>)</a:t>
            </a:r>
          </a:p>
          <a:p>
            <a:r>
              <a:rPr lang="ru-RU" b="1" dirty="0"/>
              <a:t>3 смена: </a:t>
            </a:r>
            <a:r>
              <a:rPr lang="ru-RU" b="1" dirty="0" smtClean="0"/>
              <a:t>5 </a:t>
            </a:r>
            <a:r>
              <a:rPr lang="ru-RU" b="1" dirty="0"/>
              <a:t>июля </a:t>
            </a:r>
            <a:r>
              <a:rPr lang="mr-IN" b="1" dirty="0"/>
              <a:t>–</a:t>
            </a:r>
            <a:r>
              <a:rPr lang="ru-RU" b="1" dirty="0"/>
              <a:t> 26 июля </a:t>
            </a:r>
            <a:r>
              <a:rPr lang="ru-RU" b="1" dirty="0" smtClean="0"/>
              <a:t>(30 100 </a:t>
            </a:r>
            <a:r>
              <a:rPr lang="ru-RU" b="1" dirty="0" err="1"/>
              <a:t>руб</a:t>
            </a:r>
            <a:r>
              <a:rPr lang="ru-RU" b="1" dirty="0"/>
              <a:t>)</a:t>
            </a:r>
          </a:p>
          <a:p>
            <a:r>
              <a:rPr lang="ru-RU" b="1" dirty="0"/>
              <a:t>4 смена: </a:t>
            </a:r>
            <a:r>
              <a:rPr lang="ru-RU" b="1" dirty="0" smtClean="0"/>
              <a:t>21 </a:t>
            </a:r>
            <a:r>
              <a:rPr lang="ru-RU" b="1" dirty="0"/>
              <a:t>июля </a:t>
            </a:r>
            <a:r>
              <a:rPr lang="ru-RU" b="1" dirty="0" smtClean="0"/>
              <a:t>- 12 </a:t>
            </a:r>
            <a:r>
              <a:rPr lang="ru-RU" b="1" dirty="0"/>
              <a:t>августа (</a:t>
            </a:r>
            <a:r>
              <a:rPr lang="ru-RU" b="1" dirty="0" smtClean="0"/>
              <a:t>31 000 </a:t>
            </a:r>
            <a:r>
              <a:rPr lang="ru-RU" b="1" dirty="0" err="1"/>
              <a:t>руб</a:t>
            </a:r>
            <a:r>
              <a:rPr lang="ru-RU" b="1" dirty="0"/>
              <a:t>)</a:t>
            </a:r>
          </a:p>
          <a:p>
            <a:r>
              <a:rPr lang="ru-RU" b="1" dirty="0"/>
              <a:t>5 смена: </a:t>
            </a:r>
            <a:r>
              <a:rPr lang="ru-RU" b="1" dirty="0" smtClean="0"/>
              <a:t>7 </a:t>
            </a:r>
            <a:r>
              <a:rPr lang="ru-RU" b="1" dirty="0"/>
              <a:t>августа </a:t>
            </a:r>
            <a:r>
              <a:rPr lang="mr-IN" b="1" dirty="0"/>
              <a:t>–</a:t>
            </a:r>
            <a:r>
              <a:rPr lang="ru-RU" b="1" dirty="0"/>
              <a:t> </a:t>
            </a:r>
            <a:r>
              <a:rPr lang="ru-RU" b="1" dirty="0" smtClean="0"/>
              <a:t>26 </a:t>
            </a:r>
            <a:r>
              <a:rPr lang="ru-RU" b="1" dirty="0"/>
              <a:t>августа (</a:t>
            </a:r>
            <a:r>
              <a:rPr lang="ru-RU" b="1" dirty="0" smtClean="0"/>
              <a:t>28 400 </a:t>
            </a:r>
            <a:r>
              <a:rPr lang="ru-RU" b="1" dirty="0" err="1"/>
              <a:t>руб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6 смена: 21 августа – 6 сентября (25 800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  <a:endParaRPr lang="ru-RU" b="1" dirty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3" descr="C:\Users\User\Desktop\2.jpg"/>
          <p:cNvPicPr>
            <a:picLocks noChangeAspect="1" noChangeArrowheads="1"/>
          </p:cNvPicPr>
          <p:nvPr/>
        </p:nvPicPr>
        <p:blipFill>
          <a:blip r:embed="rId2"/>
          <a:srcRect l="4062" r="4715" b="6060"/>
          <a:stretch>
            <a:fillRect/>
          </a:stretch>
        </p:blipFill>
        <p:spPr bwMode="auto">
          <a:xfrm>
            <a:off x="267286" y="4199190"/>
            <a:ext cx="5641145" cy="24799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2" descr="C:\Users\User\Desktop\3b6c5c53-ed85-4dc2-87fb-8e7aa7c9bb16.jpg"/>
          <p:cNvPicPr>
            <a:picLocks noChangeAspect="1" noChangeArrowheads="1"/>
          </p:cNvPicPr>
          <p:nvPr/>
        </p:nvPicPr>
        <p:blipFill>
          <a:blip r:embed="rId3" cstate="print"/>
          <a:srcRect t="9982" r="5454" b="7671"/>
          <a:stretch>
            <a:fillRect/>
          </a:stretch>
        </p:blipFill>
        <p:spPr bwMode="auto">
          <a:xfrm>
            <a:off x="6189785" y="4199190"/>
            <a:ext cx="5535636" cy="24799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686622" y="742872"/>
            <a:ext cx="1221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Анапа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36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812" y="230183"/>
            <a:ext cx="11190849" cy="1025378"/>
          </a:xfrm>
        </p:spPr>
        <p:txBody>
          <a:bodyPr>
            <a:normAutofit/>
          </a:bodyPr>
          <a:lstStyle/>
          <a:p>
            <a:r>
              <a:rPr lang="ru-RU" b="1" dirty="0" smtClean="0"/>
              <a:t>Ориентировочные цены и сроки лагерных смен: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812" y="1266092"/>
            <a:ext cx="12023188" cy="5036234"/>
          </a:xfrm>
        </p:spPr>
        <p:txBody>
          <a:bodyPr numCol="2">
            <a:normAutofit/>
          </a:bodyPr>
          <a:lstStyle/>
          <a:p>
            <a:pPr>
              <a:buNone/>
            </a:pPr>
            <a:r>
              <a:rPr lang="ru-RU" b="1" dirty="0" smtClean="0"/>
              <a:t>«Юбилейный»: </a:t>
            </a:r>
          </a:p>
          <a:p>
            <a:r>
              <a:rPr lang="ru-RU" b="1" dirty="0" smtClean="0"/>
              <a:t>1 смена: 7 июня </a:t>
            </a:r>
            <a:r>
              <a:rPr lang="mr-IN" b="1" dirty="0" smtClean="0"/>
              <a:t>–</a:t>
            </a:r>
            <a:r>
              <a:rPr lang="ru-RU" b="1" dirty="0" smtClean="0"/>
              <a:t> 22 июня (24 300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2 смена: 20 июня </a:t>
            </a:r>
            <a:r>
              <a:rPr lang="mr-IN" b="1" dirty="0" smtClean="0"/>
              <a:t>–</a:t>
            </a:r>
            <a:r>
              <a:rPr lang="ru-RU" b="1" dirty="0" smtClean="0"/>
              <a:t> 10 июля (28 600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3 смена: 08 июля </a:t>
            </a:r>
            <a:r>
              <a:rPr lang="mr-IN" b="1" dirty="0" smtClean="0"/>
              <a:t>–</a:t>
            </a:r>
            <a:r>
              <a:rPr lang="ru-RU" b="1" dirty="0" smtClean="0"/>
              <a:t> 28 июля (28 600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4 смена: 26 июля - 16 августа (29 500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5 смена: 14 августа </a:t>
            </a:r>
            <a:r>
              <a:rPr lang="mr-IN" b="1" dirty="0" smtClean="0"/>
              <a:t>–</a:t>
            </a:r>
            <a:r>
              <a:rPr lang="ru-RU" b="1" dirty="0" smtClean="0"/>
              <a:t> 30 августа (25 200 </a:t>
            </a:r>
            <a:r>
              <a:rPr lang="ru-RU" b="1" dirty="0" err="1" smtClean="0"/>
              <a:t>руб</a:t>
            </a:r>
            <a:r>
              <a:rPr lang="ru-RU" b="1" dirty="0" smtClean="0"/>
              <a:t>)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ДОЛ «Им. А.В.Казакевича»:</a:t>
            </a:r>
          </a:p>
          <a:p>
            <a:r>
              <a:rPr lang="ru-RU" b="1" dirty="0" smtClean="0"/>
              <a:t>1 </a:t>
            </a:r>
            <a:r>
              <a:rPr lang="ru-RU" b="1" dirty="0"/>
              <a:t>смена: </a:t>
            </a:r>
            <a:r>
              <a:rPr lang="ru-RU" b="1" dirty="0" smtClean="0"/>
              <a:t>2 </a:t>
            </a:r>
            <a:r>
              <a:rPr lang="ru-RU" b="1" dirty="0"/>
              <a:t>июня </a:t>
            </a:r>
            <a:r>
              <a:rPr lang="mr-IN" b="1" dirty="0"/>
              <a:t>–</a:t>
            </a:r>
            <a:r>
              <a:rPr lang="ru-RU" b="1" dirty="0"/>
              <a:t> </a:t>
            </a:r>
            <a:r>
              <a:rPr lang="ru-RU" b="1" dirty="0" smtClean="0"/>
              <a:t>19 июня</a:t>
            </a:r>
            <a:endParaRPr lang="ru-RU" b="1" dirty="0"/>
          </a:p>
          <a:p>
            <a:r>
              <a:rPr lang="ru-RU" b="1" dirty="0"/>
              <a:t>2 смена: </a:t>
            </a:r>
            <a:r>
              <a:rPr lang="ru-RU" b="1" dirty="0" smtClean="0"/>
              <a:t>19 </a:t>
            </a:r>
            <a:r>
              <a:rPr lang="ru-RU" b="1" dirty="0"/>
              <a:t>июня </a:t>
            </a:r>
            <a:r>
              <a:rPr lang="mr-IN" b="1" dirty="0" smtClean="0"/>
              <a:t>–</a:t>
            </a:r>
            <a:r>
              <a:rPr lang="ru-RU" b="1" dirty="0" smtClean="0"/>
              <a:t> 6 июля</a:t>
            </a:r>
            <a:endParaRPr lang="ru-RU" b="1" dirty="0"/>
          </a:p>
          <a:p>
            <a:r>
              <a:rPr lang="ru-RU" b="1" dirty="0"/>
              <a:t>3 смена: </a:t>
            </a:r>
            <a:r>
              <a:rPr lang="ru-RU" b="1" dirty="0" smtClean="0"/>
              <a:t>6 </a:t>
            </a:r>
            <a:r>
              <a:rPr lang="ru-RU" b="1" dirty="0"/>
              <a:t>июля </a:t>
            </a:r>
            <a:r>
              <a:rPr lang="mr-IN" b="1" dirty="0"/>
              <a:t>–</a:t>
            </a:r>
            <a:r>
              <a:rPr lang="ru-RU" b="1" dirty="0"/>
              <a:t> </a:t>
            </a:r>
            <a:r>
              <a:rPr lang="ru-RU" b="1" dirty="0" smtClean="0"/>
              <a:t>23 июля</a:t>
            </a:r>
            <a:endParaRPr lang="ru-RU" b="1" dirty="0"/>
          </a:p>
          <a:p>
            <a:r>
              <a:rPr lang="ru-RU" b="1" dirty="0"/>
              <a:t>4 смена: </a:t>
            </a:r>
            <a:r>
              <a:rPr lang="ru-RU" b="1" dirty="0" smtClean="0"/>
              <a:t>23 </a:t>
            </a:r>
            <a:r>
              <a:rPr lang="ru-RU" b="1" dirty="0"/>
              <a:t>июля </a:t>
            </a:r>
            <a:r>
              <a:rPr lang="ru-RU" b="1" dirty="0" smtClean="0"/>
              <a:t>- 9 августа</a:t>
            </a:r>
            <a:endParaRPr lang="ru-RU" b="1" dirty="0"/>
          </a:p>
          <a:p>
            <a:r>
              <a:rPr lang="ru-RU" b="1" dirty="0"/>
              <a:t>5 смена: </a:t>
            </a:r>
            <a:r>
              <a:rPr lang="ru-RU" b="1" dirty="0" smtClean="0"/>
              <a:t>09 </a:t>
            </a:r>
            <a:r>
              <a:rPr lang="ru-RU" b="1" dirty="0"/>
              <a:t>августа </a:t>
            </a:r>
            <a:r>
              <a:rPr lang="mr-IN" b="1" dirty="0"/>
              <a:t>–</a:t>
            </a:r>
            <a:r>
              <a:rPr lang="ru-RU" b="1" dirty="0"/>
              <a:t> </a:t>
            </a:r>
            <a:r>
              <a:rPr lang="ru-RU" b="1" dirty="0" smtClean="0"/>
              <a:t>26 августа</a:t>
            </a:r>
          </a:p>
          <a:p>
            <a:r>
              <a:rPr lang="ru-RU" b="1" dirty="0" smtClean="0"/>
              <a:t>6 смена: 27 августа – 7 сентября</a:t>
            </a:r>
            <a:endParaRPr lang="ru-RU" b="1" dirty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126302" y="742872"/>
            <a:ext cx="1409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Туапсе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04160" y="742872"/>
            <a:ext cx="1149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Крым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2" descr="C:\Users\User\Desktop\юб\54ef1d61927f35.12812554.jpg"/>
          <p:cNvPicPr>
            <a:picLocks noChangeAspect="1" noChangeArrowheads="1"/>
          </p:cNvPicPr>
          <p:nvPr/>
        </p:nvPicPr>
        <p:blipFill>
          <a:blip r:embed="rId2"/>
          <a:srcRect l="2000"/>
          <a:stretch>
            <a:fillRect/>
          </a:stretch>
        </p:blipFill>
        <p:spPr bwMode="auto">
          <a:xfrm>
            <a:off x="197491" y="3671669"/>
            <a:ext cx="5387383" cy="3043480"/>
          </a:xfrm>
          <a:prstGeom prst="rect">
            <a:avLst/>
          </a:prstGeom>
          <a:noFill/>
        </p:spPr>
      </p:pic>
      <p:pic>
        <p:nvPicPr>
          <p:cNvPr id="10" name="Picture 5" descr="C:\Users\user\Desktop\Презентации лагерей НОВЫЕ\Новая папка\Рисунок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68650" y="4167342"/>
            <a:ext cx="5690415" cy="25598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736996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</TotalTime>
  <Words>347</Words>
  <Application>Microsoft Macintosh PowerPoint</Application>
  <PresentationFormat>Произвольный</PresentationFormat>
  <Paragraphs>52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Аспект</vt:lpstr>
      <vt:lpstr>ГБУ «РЦ «Черноморец» </vt:lpstr>
      <vt:lpstr>Ориентировочные цены и сроки лагерных смен:</vt:lpstr>
      <vt:lpstr>Ориентировочные цены и сроки лагерных смен: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ГБУ «РЦ «Черноморец»</dc:title>
  <dc:creator>Пользователь Microsoft Office</dc:creator>
  <cp:lastModifiedBy>1</cp:lastModifiedBy>
  <cp:revision>18</cp:revision>
  <dcterms:created xsi:type="dcterms:W3CDTF">2017-12-21T07:57:55Z</dcterms:created>
  <dcterms:modified xsi:type="dcterms:W3CDTF">2018-03-12T08:51:04Z</dcterms:modified>
</cp:coreProperties>
</file>